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7" r:id="rId9"/>
    <p:sldId id="268" r:id="rId10"/>
    <p:sldId id="269" r:id="rId11"/>
    <p:sldId id="270" r:id="rId12"/>
    <p:sldId id="263" r:id="rId13"/>
    <p:sldId id="266" r:id="rId14"/>
    <p:sldId id="272" r:id="rId15"/>
    <p:sldId id="273" r:id="rId16"/>
    <p:sldId id="274" r:id="rId17"/>
    <p:sldId id="264" r:id="rId18"/>
    <p:sldId id="26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4" d="100"/>
          <a:sy n="104" d="100"/>
        </p:scale>
        <p:origin x="126" y="4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59667-D7A3-4861-8ED6-138820B49B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EA722B8-5642-49C6-8516-ED44DD2CCB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A631FAC-FEE5-484E-93BF-77AEC454FD25}"/>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5" name="Footer Placeholder 4">
            <a:extLst>
              <a:ext uri="{FF2B5EF4-FFF2-40B4-BE49-F238E27FC236}">
                <a16:creationId xmlns:a16="http://schemas.microsoft.com/office/drawing/2014/main" id="{8A44AAAE-EB0F-4D6A-8502-BC2EB5B3C3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B1AC83-6350-4A02-BD9A-EF594CEBDD4E}"/>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14222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6DD9F-BD87-4557-9914-2EFA210AD3B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B7AB61-6E2C-4412-AE3D-FB55302ED6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87ED6-8208-4192-AC1A-45AAAB397A62}"/>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5" name="Footer Placeholder 4">
            <a:extLst>
              <a:ext uri="{FF2B5EF4-FFF2-40B4-BE49-F238E27FC236}">
                <a16:creationId xmlns:a16="http://schemas.microsoft.com/office/drawing/2014/main" id="{5D73AE0A-56C9-4CF0-BFA6-F4C25FE478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85B66-97DE-4F1B-BF97-FD519D6B8907}"/>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300756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C8EC19-1E2C-4007-A45C-83D23598BC6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E16C319-3D4B-4564-8FEC-B1F6A83314F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7CDC9B-9392-479D-B786-D4CD08CB45B1}"/>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5" name="Footer Placeholder 4">
            <a:extLst>
              <a:ext uri="{FF2B5EF4-FFF2-40B4-BE49-F238E27FC236}">
                <a16:creationId xmlns:a16="http://schemas.microsoft.com/office/drawing/2014/main" id="{008E3570-B82F-4B85-8871-32AE5D2A95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8D83EF-5A8A-44A0-B37C-16647914A266}"/>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410417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1BB79-DADF-482C-AAB7-D953A57ABB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725AAF-9FA2-42CE-828F-644FA07133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6993A5-488B-4FDD-B967-683EFD20B7B0}"/>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5" name="Footer Placeholder 4">
            <a:extLst>
              <a:ext uri="{FF2B5EF4-FFF2-40B4-BE49-F238E27FC236}">
                <a16:creationId xmlns:a16="http://schemas.microsoft.com/office/drawing/2014/main" id="{A825FE8D-D4B5-454D-8B35-477386785D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C45135-6768-4EDF-BFCB-B3FACDFC22CA}"/>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2445814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915C9-6079-4355-81A7-5768C3FCCF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51563F5-9242-442D-AF9C-3BA8456458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3D1A1A-7032-4DA5-8972-BB5E805F50FA}"/>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5" name="Footer Placeholder 4">
            <a:extLst>
              <a:ext uri="{FF2B5EF4-FFF2-40B4-BE49-F238E27FC236}">
                <a16:creationId xmlns:a16="http://schemas.microsoft.com/office/drawing/2014/main" id="{D112E29F-760B-4EBF-9BD0-C6B01FCAAE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842A3F-B644-4647-B120-0C1F2B04A95B}"/>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773047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B32F3-154F-4F3E-99CF-C679D19471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74CE47-5E2E-4817-8772-D7301165431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B6301E8-C394-49B4-9621-AD699C2D0CA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711D00-DB7F-4614-BE2E-6515F15FA88B}"/>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6" name="Footer Placeholder 5">
            <a:extLst>
              <a:ext uri="{FF2B5EF4-FFF2-40B4-BE49-F238E27FC236}">
                <a16:creationId xmlns:a16="http://schemas.microsoft.com/office/drawing/2014/main" id="{827C9397-FEDF-4FED-8357-AD73A8ECC2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4104F0-4619-4A8E-9826-2F1D0BD2F21A}"/>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1729240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1383C-4420-4CB7-BED0-11769403554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9F2997-3AB4-4C1E-B4E8-9087C86FF3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49202C-1F82-479D-88BB-D9507C3D5A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6467793-CB9E-4C4F-981F-EBD68A5BB1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C53A95-F01E-402E-88E6-3F57F46140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F9B141-A733-48E9-9C57-EFDE4B5277FC}"/>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8" name="Footer Placeholder 7">
            <a:extLst>
              <a:ext uri="{FF2B5EF4-FFF2-40B4-BE49-F238E27FC236}">
                <a16:creationId xmlns:a16="http://schemas.microsoft.com/office/drawing/2014/main" id="{B3982BFA-4B0E-4323-9257-2883BCB8F4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0FFBC6-CB84-43FE-B458-31A6AF55E827}"/>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709868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88728-1D4A-4051-B493-AC7C96E585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DC5CA9E-C1B2-4F42-908B-08EC665E273B}"/>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4" name="Footer Placeholder 3">
            <a:extLst>
              <a:ext uri="{FF2B5EF4-FFF2-40B4-BE49-F238E27FC236}">
                <a16:creationId xmlns:a16="http://schemas.microsoft.com/office/drawing/2014/main" id="{8DE96515-E6F7-4814-B348-323811CB49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DCEA5E-DC57-4B5A-9C7E-7FBAAC0EDBE4}"/>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615773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98C7EA-8DD0-4DA0-8880-0FCD1454948F}"/>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3" name="Footer Placeholder 2">
            <a:extLst>
              <a:ext uri="{FF2B5EF4-FFF2-40B4-BE49-F238E27FC236}">
                <a16:creationId xmlns:a16="http://schemas.microsoft.com/office/drawing/2014/main" id="{471F4699-F0BF-4CA6-A065-4D32B2E67C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86057A-8616-4D79-A6EC-DE6159B34BCE}"/>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3134608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FC423-1FA4-4E02-9590-9184CAA1C6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8BD3E1-EE4B-47CB-8CB3-6F3C9AA9F8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CCCE07-A1C3-4AB2-8484-CEA86E9C9D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9205D0-DB72-4E02-AA79-9581E800C48C}"/>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6" name="Footer Placeholder 5">
            <a:extLst>
              <a:ext uri="{FF2B5EF4-FFF2-40B4-BE49-F238E27FC236}">
                <a16:creationId xmlns:a16="http://schemas.microsoft.com/office/drawing/2014/main" id="{49B0D98D-DF3B-4E07-B46A-53ADFFD4A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31ED3E-F6B0-488E-8A09-3C83E70121F3}"/>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442294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9DDA4-52DE-481F-8849-72D4262046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731483-DCE9-4818-B38E-D809C436DF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9EA3CB-C1DE-4B3B-AB4E-F7BAEA2761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1ACDBA-826D-4F98-B3A0-E597B970C50B}"/>
              </a:ext>
            </a:extLst>
          </p:cNvPr>
          <p:cNvSpPr>
            <a:spLocks noGrp="1"/>
          </p:cNvSpPr>
          <p:nvPr>
            <p:ph type="dt" sz="half" idx="10"/>
          </p:nvPr>
        </p:nvSpPr>
        <p:spPr/>
        <p:txBody>
          <a:bodyPr/>
          <a:lstStyle/>
          <a:p>
            <a:fld id="{BEC0AC92-45D1-452E-B3D9-6CD036CE2B22}" type="datetimeFigureOut">
              <a:rPr lang="en-US" smtClean="0"/>
              <a:t>12/10/2020</a:t>
            </a:fld>
            <a:endParaRPr lang="en-US"/>
          </a:p>
        </p:txBody>
      </p:sp>
      <p:sp>
        <p:nvSpPr>
          <p:cNvPr id="6" name="Footer Placeholder 5">
            <a:extLst>
              <a:ext uri="{FF2B5EF4-FFF2-40B4-BE49-F238E27FC236}">
                <a16:creationId xmlns:a16="http://schemas.microsoft.com/office/drawing/2014/main" id="{EDD0D397-A166-460E-92F4-E4A228961E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993C4A-E839-4AAD-B18B-3B6EF6B690B2}"/>
              </a:ext>
            </a:extLst>
          </p:cNvPr>
          <p:cNvSpPr>
            <a:spLocks noGrp="1"/>
          </p:cNvSpPr>
          <p:nvPr>
            <p:ph type="sldNum" sz="quarter" idx="12"/>
          </p:nvPr>
        </p:nvSpPr>
        <p:spPr/>
        <p:txBody>
          <a:bodyPr/>
          <a:lstStyle/>
          <a:p>
            <a:fld id="{816BAA63-8DF8-4CDA-B474-8EA3AEC3A243}" type="slidenum">
              <a:rPr lang="en-US" smtClean="0"/>
              <a:t>‹#›</a:t>
            </a:fld>
            <a:endParaRPr lang="en-US"/>
          </a:p>
        </p:txBody>
      </p:sp>
    </p:spTree>
    <p:extLst>
      <p:ext uri="{BB962C8B-B14F-4D97-AF65-F5344CB8AC3E}">
        <p14:creationId xmlns:p14="http://schemas.microsoft.com/office/powerpoint/2010/main" val="2254602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B48557-08B8-4908-BA71-6545092C0C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6DFD0A7-AE02-48FE-89A6-1B90C82634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4D0549-0C78-48AB-A37F-9EF7D6D42A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C0AC92-45D1-452E-B3D9-6CD036CE2B22}" type="datetimeFigureOut">
              <a:rPr lang="en-US" smtClean="0"/>
              <a:t>12/10/2020</a:t>
            </a:fld>
            <a:endParaRPr lang="en-US"/>
          </a:p>
        </p:txBody>
      </p:sp>
      <p:sp>
        <p:nvSpPr>
          <p:cNvPr id="5" name="Footer Placeholder 4">
            <a:extLst>
              <a:ext uri="{FF2B5EF4-FFF2-40B4-BE49-F238E27FC236}">
                <a16:creationId xmlns:a16="http://schemas.microsoft.com/office/drawing/2014/main" id="{17ADE65E-05A1-4B60-95E5-28C0343B6B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C93ECA8-6854-437E-A85E-568998949E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6BAA63-8DF8-4CDA-B474-8EA3AEC3A243}" type="slidenum">
              <a:rPr lang="en-US" smtClean="0"/>
              <a:t>‹#›</a:t>
            </a:fld>
            <a:endParaRPr lang="en-US"/>
          </a:p>
        </p:txBody>
      </p:sp>
    </p:spTree>
    <p:extLst>
      <p:ext uri="{BB962C8B-B14F-4D97-AF65-F5344CB8AC3E}">
        <p14:creationId xmlns:p14="http://schemas.microsoft.com/office/powerpoint/2010/main" val="41412412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338C7-DCFD-4BC3-A686-EF9A6B51F80E}"/>
              </a:ext>
            </a:extLst>
          </p:cNvPr>
          <p:cNvSpPr>
            <a:spLocks noGrp="1"/>
          </p:cNvSpPr>
          <p:nvPr>
            <p:ph type="ctrTitle"/>
          </p:nvPr>
        </p:nvSpPr>
        <p:spPr/>
        <p:txBody>
          <a:bodyPr/>
          <a:lstStyle/>
          <a:p>
            <a:r>
              <a:rPr lang="en-US" dirty="0">
                <a:solidFill>
                  <a:schemeClr val="bg1"/>
                </a:solidFill>
                <a:latin typeface="Microsoft YaHei" panose="020B0503020204020204" pitchFamily="34" charset="-122"/>
                <a:ea typeface="Microsoft YaHei" panose="020B0503020204020204" pitchFamily="34" charset="-122"/>
              </a:rPr>
              <a:t>Jersey Scans</a:t>
            </a:r>
          </a:p>
        </p:txBody>
      </p:sp>
      <p:sp>
        <p:nvSpPr>
          <p:cNvPr id="3" name="Subtitle 2">
            <a:extLst>
              <a:ext uri="{FF2B5EF4-FFF2-40B4-BE49-F238E27FC236}">
                <a16:creationId xmlns:a16="http://schemas.microsoft.com/office/drawing/2014/main" id="{C93525D4-87A1-4FA6-A3E5-636B6B49CA43}"/>
              </a:ext>
            </a:extLst>
          </p:cNvPr>
          <p:cNvSpPr>
            <a:spLocks noGrp="1"/>
          </p:cNvSpPr>
          <p:nvPr>
            <p:ph type="subTitle" idx="1"/>
          </p:nvPr>
        </p:nvSpPr>
        <p:spPr/>
        <p:txBody>
          <a:bodyPr/>
          <a:lstStyle/>
          <a:p>
            <a:r>
              <a:rPr lang="en-US" dirty="0">
                <a:solidFill>
                  <a:schemeClr val="bg1"/>
                </a:solidFill>
                <a:latin typeface="Microsoft YaHei" panose="020B0503020204020204" pitchFamily="34" charset="-122"/>
                <a:ea typeface="Microsoft YaHei" panose="020B0503020204020204" pitchFamily="34" charset="-122"/>
              </a:rPr>
              <a:t>By: Team Hentai (Benjamin </a:t>
            </a:r>
            <a:r>
              <a:rPr lang="en-US" dirty="0" err="1">
                <a:solidFill>
                  <a:schemeClr val="bg1"/>
                </a:solidFill>
                <a:latin typeface="Microsoft YaHei" panose="020B0503020204020204" pitchFamily="34" charset="-122"/>
                <a:ea typeface="Microsoft YaHei" panose="020B0503020204020204" pitchFamily="34" charset="-122"/>
              </a:rPr>
              <a:t>Padmore</a:t>
            </a:r>
            <a:r>
              <a:rPr lang="en-US" dirty="0">
                <a:solidFill>
                  <a:schemeClr val="bg1"/>
                </a:solidFill>
                <a:latin typeface="Microsoft YaHei" panose="020B0503020204020204" pitchFamily="34" charset="-122"/>
                <a:ea typeface="Microsoft YaHei" panose="020B0503020204020204" pitchFamily="34" charset="-122"/>
              </a:rPr>
              <a:t> and Nicco Toral)</a:t>
            </a:r>
          </a:p>
        </p:txBody>
      </p:sp>
    </p:spTree>
    <p:extLst>
      <p:ext uri="{BB962C8B-B14F-4D97-AF65-F5344CB8AC3E}">
        <p14:creationId xmlns:p14="http://schemas.microsoft.com/office/powerpoint/2010/main" val="12986488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5" name="Freeform: Shape 144">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108" name="Picture 12">
            <a:extLst>
              <a:ext uri="{FF2B5EF4-FFF2-40B4-BE49-F238E27FC236}">
                <a16:creationId xmlns:a16="http://schemas.microsoft.com/office/drawing/2014/main" id="{1A785320-CD02-46B5-9E66-C5FD00409B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8600" y="469900"/>
            <a:ext cx="6248400" cy="3200400"/>
          </a:xfrm>
          <a:prstGeom prst="rect">
            <a:avLst/>
          </a:prstGeom>
          <a:extLst>
            <a:ext uri="{909E8E84-426E-40DD-AFC4-6F175D3DCCD1}">
              <a14:hiddenFill xmlns:a14="http://schemas.microsoft.com/office/drawing/2010/main">
                <a:solidFill>
                  <a:srgbClr val="FFFFFF"/>
                </a:solidFill>
              </a14:hiddenFill>
            </a:ext>
          </a:extLst>
        </p:spPr>
      </p:pic>
      <p:pic>
        <p:nvPicPr>
          <p:cNvPr id="6" name="Picture 10">
            <a:extLst>
              <a:ext uri="{FF2B5EF4-FFF2-40B4-BE49-F238E27FC236}">
                <a16:creationId xmlns:a16="http://schemas.microsoft.com/office/drawing/2014/main" id="{66F5265B-8A5D-4530-BC08-C9A777D639C6}"/>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97" r="-1" b="-1"/>
          <a:stretch/>
        </p:blipFill>
        <p:spPr bwMode="auto">
          <a:xfrm>
            <a:off x="5308600" y="3733800"/>
            <a:ext cx="6248400" cy="2603500"/>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863029" y="1012004"/>
            <a:ext cx="3416158" cy="4795408"/>
          </a:xfrm>
        </p:spPr>
        <p:txBody>
          <a:bodyPr vert="horz" lIns="91440" tIns="45720" rIns="91440" bIns="45720" rtlCol="0">
            <a:normAutofit/>
          </a:bodyPr>
          <a:lstStyle/>
          <a:p>
            <a:r>
              <a:rPr lang="en-US">
                <a:solidFill>
                  <a:srgbClr val="FFFFFF"/>
                </a:solidFill>
              </a:rPr>
              <a:t>Index Sign in Page</a:t>
            </a:r>
          </a:p>
        </p:txBody>
      </p:sp>
    </p:spTree>
    <p:extLst>
      <p:ext uri="{BB962C8B-B14F-4D97-AF65-F5344CB8AC3E}">
        <p14:creationId xmlns:p14="http://schemas.microsoft.com/office/powerpoint/2010/main" val="2314724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Index Signed in Page</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This is the index page when you are signed in.</a:t>
            </a:r>
          </a:p>
          <a:p>
            <a:r>
              <a:rPr lang="en-US" dirty="0"/>
              <a:t>In includes all the comics, the slideshows, and all the links.</a:t>
            </a:r>
          </a:p>
          <a:p>
            <a:r>
              <a:rPr lang="en-US" dirty="0"/>
              <a:t>When you now click on the comics, you will then be able to view the information about each comic</a:t>
            </a:r>
          </a:p>
        </p:txBody>
      </p:sp>
    </p:spTree>
    <p:extLst>
      <p:ext uri="{BB962C8B-B14F-4D97-AF65-F5344CB8AC3E}">
        <p14:creationId xmlns:p14="http://schemas.microsoft.com/office/powerpoint/2010/main" val="1169652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8" name="Rectangle 74">
            <a:extLst>
              <a:ext uri="{FF2B5EF4-FFF2-40B4-BE49-F238E27FC236}">
                <a16:creationId xmlns:a16="http://schemas.microsoft.com/office/drawing/2014/main" id="{9A42C7B2-7BD6-433A-95AB-5AA4F44B5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263" y="3986129"/>
            <a:ext cx="6288261" cy="2253231"/>
          </a:xfrm>
          <a:prstGeom prst="rect">
            <a:avLst/>
          </a:prstGeom>
          <a:solidFill>
            <a:schemeClr val="bg1">
              <a:alpha val="95000"/>
            </a:schemeClr>
          </a:solidFill>
          <a:ln w="12700">
            <a:solidFill>
              <a:srgbClr val="EFEFE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4" name="Picture 4">
            <a:extLst>
              <a:ext uri="{FF2B5EF4-FFF2-40B4-BE49-F238E27FC236}">
                <a16:creationId xmlns:a16="http://schemas.microsoft.com/office/drawing/2014/main" id="{48BA572F-7C50-47B7-B617-7D0BBD9F6F3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315" r="-3" b="143"/>
          <a:stretch/>
        </p:blipFill>
        <p:spPr bwMode="auto">
          <a:xfrm>
            <a:off x="7809454" y="1"/>
            <a:ext cx="4382546" cy="3345645"/>
          </a:xfrm>
          <a:prstGeom prst="rect">
            <a:avLst/>
          </a:prstGeom>
          <a:noFill/>
          <a:extLst>
            <a:ext uri="{909E8E84-426E-40DD-AFC4-6F175D3DCCD1}">
              <a14:hiddenFill xmlns:a14="http://schemas.microsoft.com/office/drawing/2010/main">
                <a:solidFill>
                  <a:srgbClr val="FFFFFF"/>
                </a:solidFill>
              </a14:hiddenFill>
            </a:ext>
          </a:extLst>
        </p:spPr>
      </p:pic>
      <p:sp>
        <p:nvSpPr>
          <p:cNvPr id="79" name="Rectangle 78">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535" y="47845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1" name="Rectangle 80">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4346" y="5103601"/>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6" name="Picture 6">
            <a:extLst>
              <a:ext uri="{FF2B5EF4-FFF2-40B4-BE49-F238E27FC236}">
                <a16:creationId xmlns:a16="http://schemas.microsoft.com/office/drawing/2014/main" id="{B044092C-C401-4308-9062-2F10C915C47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300" r="-3" b="-3"/>
          <a:stretch/>
        </p:blipFill>
        <p:spPr bwMode="auto">
          <a:xfrm>
            <a:off x="7809462" y="3512354"/>
            <a:ext cx="4382545" cy="3345646"/>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B82004C3-6C6D-4FE7-9C4F-C0893D5F332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1492"/>
          <a:stretch/>
        </p:blipFill>
        <p:spPr bwMode="auto">
          <a:xfrm>
            <a:off x="-6" y="10"/>
            <a:ext cx="7642746" cy="6857990"/>
          </a:xfrm>
          <a:prstGeom prst="rect">
            <a:avLst/>
          </a:prstGeom>
          <a:noFill/>
          <a:extLst>
            <a:ext uri="{909E8E84-426E-40DD-AFC4-6F175D3DCCD1}">
              <a14:hiddenFill xmlns:a14="http://schemas.microsoft.com/office/drawing/2010/main">
                <a:solidFill>
                  <a:srgbClr val="FFFFFF"/>
                </a:solidFill>
              </a14:hiddenFill>
            </a:ext>
          </a:extLst>
        </p:spPr>
      </p:pic>
      <p:sp>
        <p:nvSpPr>
          <p:cNvPr id="26" name="Title 1">
            <a:extLst>
              <a:ext uri="{FF2B5EF4-FFF2-40B4-BE49-F238E27FC236}">
                <a16:creationId xmlns:a16="http://schemas.microsoft.com/office/drawing/2014/main" id="{62D5CD21-2245-4FA3-AE54-98DFD58342B7}"/>
              </a:ext>
            </a:extLst>
          </p:cNvPr>
          <p:cNvSpPr>
            <a:spLocks noGrp="1"/>
          </p:cNvSpPr>
          <p:nvPr>
            <p:ph type="title"/>
          </p:nvPr>
        </p:nvSpPr>
        <p:spPr>
          <a:xfrm>
            <a:off x="1097137" y="5080505"/>
            <a:ext cx="10515600" cy="1325563"/>
          </a:xfrm>
        </p:spPr>
        <p:txBody>
          <a:bodyPr/>
          <a:lstStyle/>
          <a:p>
            <a:r>
              <a:rPr lang="en-US" dirty="0">
                <a:solidFill>
                  <a:schemeClr val="bg1"/>
                </a:solidFill>
              </a:rPr>
              <a:t>Comic Page</a:t>
            </a:r>
          </a:p>
        </p:txBody>
      </p:sp>
    </p:spTree>
    <p:extLst>
      <p:ext uri="{BB962C8B-B14F-4D97-AF65-F5344CB8AC3E}">
        <p14:creationId xmlns:p14="http://schemas.microsoft.com/office/powerpoint/2010/main" val="442859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Comic Page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When going into the comic page it shows the description, the image, the author, the country of origin, and the author.</a:t>
            </a:r>
          </a:p>
          <a:p>
            <a:r>
              <a:rPr lang="en-US" dirty="0"/>
              <a:t>We have the volumes and chapters. Currently we only have volume 1, and 5 chapters. When you click on each chapter link it will go through the said chapter like Chapter 1</a:t>
            </a:r>
          </a:p>
          <a:p>
            <a:r>
              <a:rPr lang="en-US" dirty="0"/>
              <a:t>When going into the chapters the pages for each manga are shown all the way till the bottom</a:t>
            </a:r>
          </a:p>
          <a:p>
            <a:r>
              <a:rPr lang="en-US" dirty="0"/>
              <a:t>There is also a hyperlink that clicks for the Next chapter or the previous chapter</a:t>
            </a:r>
          </a:p>
        </p:txBody>
      </p:sp>
    </p:spTree>
    <p:extLst>
      <p:ext uri="{BB962C8B-B14F-4D97-AF65-F5344CB8AC3E}">
        <p14:creationId xmlns:p14="http://schemas.microsoft.com/office/powerpoint/2010/main" val="31298233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2" name="Rectangle 141">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1155557" y="4551036"/>
            <a:ext cx="4284420" cy="1687143"/>
          </a:xfrm>
        </p:spPr>
        <p:txBody>
          <a:bodyPr anchor="t">
            <a:normAutofit/>
          </a:bodyPr>
          <a:lstStyle/>
          <a:p>
            <a:r>
              <a:rPr lang="en-US">
                <a:solidFill>
                  <a:schemeClr val="bg1"/>
                </a:solidFill>
              </a:rPr>
              <a:t>Admin</a:t>
            </a:r>
          </a:p>
        </p:txBody>
      </p:sp>
      <p:pic>
        <p:nvPicPr>
          <p:cNvPr id="6148" name="Picture 4">
            <a:extLst>
              <a:ext uri="{FF2B5EF4-FFF2-40B4-BE49-F238E27FC236}">
                <a16:creationId xmlns:a16="http://schemas.microsoft.com/office/drawing/2014/main" id="{05A6E351-A723-4B6B-BC04-EACB613EDFF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4030" b="2"/>
          <a:stretch/>
        </p:blipFill>
        <p:spPr bwMode="auto">
          <a:xfrm>
            <a:off x="1158240" y="643465"/>
            <a:ext cx="4937760" cy="3575304"/>
          </a:xfrm>
          <a:prstGeom prst="rect">
            <a:avLst/>
          </a:prstGeom>
          <a:noFill/>
          <a:extLst>
            <a:ext uri="{909E8E84-426E-40DD-AFC4-6F175D3DCCD1}">
              <a14:hiddenFill xmlns:a14="http://schemas.microsoft.com/office/drawing/2010/main">
                <a:solidFill>
                  <a:srgbClr val="FFFFFF"/>
                </a:solidFill>
              </a14:hiddenFill>
            </a:ext>
          </a:extLst>
        </p:spPr>
      </p:pic>
      <p:sp>
        <p:nvSpPr>
          <p:cNvPr id="144" name="Rectangle 143">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6">
            <a:extLst>
              <a:ext uri="{FF2B5EF4-FFF2-40B4-BE49-F238E27FC236}">
                <a16:creationId xmlns:a16="http://schemas.microsoft.com/office/drawing/2014/main" id="{7C41BEDD-41F4-4449-8C65-3E8A1FE95C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6033" b="-1"/>
          <a:stretch/>
        </p:blipFill>
        <p:spPr bwMode="auto">
          <a:xfrm>
            <a:off x="6096000" y="643465"/>
            <a:ext cx="4949346" cy="178308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0F29796B-0897-46C8-B661-11D480D79F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417" b="1"/>
          <a:stretch/>
        </p:blipFill>
        <p:spPr bwMode="auto">
          <a:xfrm>
            <a:off x="6096000" y="2426545"/>
            <a:ext cx="4949344" cy="1792224"/>
          </a:xfrm>
          <a:prstGeom prst="rect">
            <a:avLst/>
          </a:prstGeom>
          <a:noFill/>
          <a:extLst>
            <a:ext uri="{909E8E84-426E-40DD-AFC4-6F175D3DCCD1}">
              <a14:hiddenFill xmlns:a14="http://schemas.microsoft.com/office/drawing/2010/main">
                <a:solidFill>
                  <a:srgbClr val="FFFFFF"/>
                </a:solidFill>
              </a14:hiddenFill>
            </a:ext>
          </a:extLst>
        </p:spPr>
      </p:pic>
      <p:sp>
        <p:nvSpPr>
          <p:cNvPr id="146" name="Rectangle 145">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4650" y="4552052"/>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59785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10">
            <a:extLst>
              <a:ext uri="{FF2B5EF4-FFF2-40B4-BE49-F238E27FC236}">
                <a16:creationId xmlns:a16="http://schemas.microsoft.com/office/drawing/2014/main" id="{61A6B48B-36F3-4FD1-AE04-A8D96BBF38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4500" y="469900"/>
            <a:ext cx="5816600" cy="1993900"/>
          </a:xfrm>
          <a:prstGeom prst="rect">
            <a:avLst/>
          </a:prstGeom>
          <a:extLst>
            <a:ext uri="{909E8E84-426E-40DD-AFC4-6F175D3DCCD1}">
              <a14:hiddenFill xmlns:a14="http://schemas.microsoft.com/office/drawing/2010/main">
                <a:solidFill>
                  <a:srgbClr val="FFFFFF"/>
                </a:solidFill>
              </a14:hiddenFill>
            </a:ext>
          </a:extLst>
        </p:spPr>
      </p:pic>
      <p:pic>
        <p:nvPicPr>
          <p:cNvPr id="5" name="Picture 8">
            <a:extLst>
              <a:ext uri="{FF2B5EF4-FFF2-40B4-BE49-F238E27FC236}">
                <a16:creationId xmlns:a16="http://schemas.microsoft.com/office/drawing/2014/main" id="{6F16367D-6748-48E3-BD2F-DC74B73FAB2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524500" y="2540000"/>
            <a:ext cx="5816600" cy="2146300"/>
          </a:xfrm>
          <a:prstGeom prst="rect">
            <a:avLst/>
          </a:prstGeom>
          <a:extLst>
            <a:ext uri="{909E8E84-426E-40DD-AFC4-6F175D3DCCD1}">
              <a14:hiddenFill xmlns:a14="http://schemas.microsoft.com/office/drawing/2010/main">
                <a:solidFill>
                  <a:srgbClr val="FFFFFF"/>
                </a:solidFill>
              </a14:hiddenFill>
            </a:ext>
          </a:extLst>
        </p:spPr>
      </p:pic>
      <p:pic>
        <p:nvPicPr>
          <p:cNvPr id="7" name="Picture 12">
            <a:extLst>
              <a:ext uri="{FF2B5EF4-FFF2-40B4-BE49-F238E27FC236}">
                <a16:creationId xmlns:a16="http://schemas.microsoft.com/office/drawing/2014/main" id="{C7B0C05B-41A2-44F0-8F7C-0271E678DA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24500" y="4762500"/>
            <a:ext cx="5816600" cy="1574800"/>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863029" y="1012004"/>
            <a:ext cx="3416158" cy="4795408"/>
          </a:xfrm>
        </p:spPr>
        <p:txBody>
          <a:bodyPr>
            <a:normAutofit/>
          </a:bodyPr>
          <a:lstStyle/>
          <a:p>
            <a:r>
              <a:rPr lang="en-US">
                <a:solidFill>
                  <a:srgbClr val="FFFFFF"/>
                </a:solidFill>
              </a:rPr>
              <a:t>Admin (con).</a:t>
            </a:r>
          </a:p>
        </p:txBody>
      </p:sp>
    </p:spTree>
    <p:extLst>
      <p:ext uri="{BB962C8B-B14F-4D97-AF65-F5344CB8AC3E}">
        <p14:creationId xmlns:p14="http://schemas.microsoft.com/office/powerpoint/2010/main" val="882301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Admin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There is an admin page for this website, to sign in you would go into the same sign in and click on sign in as a admin. It’s the same process as creating the user</a:t>
            </a:r>
          </a:p>
          <a:p>
            <a:r>
              <a:rPr lang="en-US" dirty="0"/>
              <a:t>Once you get into the admin page you can insert pictures, remove pictures, edit the name of the pictures, and edit the description</a:t>
            </a:r>
          </a:p>
          <a:p>
            <a:r>
              <a:rPr lang="en-US" dirty="0"/>
              <a:t>When removing it there will be an alert asking if the admin wants to remove the picture</a:t>
            </a:r>
          </a:p>
          <a:p>
            <a:r>
              <a:rPr lang="en-US" dirty="0"/>
              <a:t>Inserting an image will be in the database</a:t>
            </a:r>
          </a:p>
        </p:txBody>
      </p:sp>
    </p:spTree>
    <p:extLst>
      <p:ext uri="{BB962C8B-B14F-4D97-AF65-F5344CB8AC3E}">
        <p14:creationId xmlns:p14="http://schemas.microsoft.com/office/powerpoint/2010/main" val="836848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2" name="Rectangle 70">
            <a:extLst>
              <a:ext uri="{FF2B5EF4-FFF2-40B4-BE49-F238E27FC236}">
                <a16:creationId xmlns:a16="http://schemas.microsoft.com/office/drawing/2014/main" id="{DC6BEC6B-5C77-412D-B45A-5B0F46FED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9F72A-5324-4042-8A7A-30E8932B761E}"/>
              </a:ext>
            </a:extLst>
          </p:cNvPr>
          <p:cNvSpPr>
            <a:spLocks noGrp="1"/>
          </p:cNvSpPr>
          <p:nvPr>
            <p:ph type="title"/>
          </p:nvPr>
        </p:nvSpPr>
        <p:spPr>
          <a:xfrm>
            <a:off x="838200" y="176214"/>
            <a:ext cx="10515600" cy="1481188"/>
          </a:xfrm>
        </p:spPr>
        <p:txBody>
          <a:bodyPr>
            <a:normAutofit/>
          </a:bodyPr>
          <a:lstStyle/>
          <a:p>
            <a:pPr algn="ctr"/>
            <a:r>
              <a:rPr lang="en-US" sz="4000"/>
              <a:t>Features that we are still working on</a:t>
            </a:r>
          </a:p>
        </p:txBody>
      </p:sp>
      <p:sp>
        <p:nvSpPr>
          <p:cNvPr id="3" name="Content Placeholder 2">
            <a:extLst>
              <a:ext uri="{FF2B5EF4-FFF2-40B4-BE49-F238E27FC236}">
                <a16:creationId xmlns:a16="http://schemas.microsoft.com/office/drawing/2014/main" id="{F3066E67-F3AC-4743-A5D0-6F8B1AA9347E}"/>
              </a:ext>
            </a:extLst>
          </p:cNvPr>
          <p:cNvSpPr>
            <a:spLocks noGrp="1"/>
          </p:cNvSpPr>
          <p:nvPr>
            <p:ph idx="1"/>
          </p:nvPr>
        </p:nvSpPr>
        <p:spPr>
          <a:xfrm>
            <a:off x="838200" y="1847128"/>
            <a:ext cx="3990968" cy="4272681"/>
          </a:xfrm>
        </p:spPr>
        <p:txBody>
          <a:bodyPr>
            <a:normAutofit/>
          </a:bodyPr>
          <a:lstStyle/>
          <a:p>
            <a:r>
              <a:rPr lang="en-US" sz="2000" dirty="0"/>
              <a:t>We need to add more comics into the website. For example, we need to add the chapters for </a:t>
            </a:r>
            <a:r>
              <a:rPr lang="en-US" sz="2000" dirty="0" err="1"/>
              <a:t>Nande</a:t>
            </a:r>
            <a:r>
              <a:rPr lang="en-US" sz="2000" dirty="0"/>
              <a:t> Koko </a:t>
            </a:r>
            <a:r>
              <a:rPr lang="en-US" sz="2000" dirty="0" err="1"/>
              <a:t>ni</a:t>
            </a:r>
            <a:r>
              <a:rPr lang="en-US" sz="2000" dirty="0"/>
              <a:t> Sensei Ga unfortunately, we are not able to find any</a:t>
            </a:r>
          </a:p>
          <a:p>
            <a:r>
              <a:rPr lang="en-US" sz="2000" dirty="0"/>
              <a:t>Working on the admin page to include delete the actual comics from the database</a:t>
            </a:r>
          </a:p>
          <a:p>
            <a:r>
              <a:rPr lang="en-US" sz="2000" dirty="0"/>
              <a:t>Possibly add more to our slideshow</a:t>
            </a:r>
          </a:p>
        </p:txBody>
      </p:sp>
      <p:pic>
        <p:nvPicPr>
          <p:cNvPr id="7170" name="Picture 2">
            <a:extLst>
              <a:ext uri="{FF2B5EF4-FFF2-40B4-BE49-F238E27FC236}">
                <a16:creationId xmlns:a16="http://schemas.microsoft.com/office/drawing/2014/main" id="{E8306E8C-C2D8-4A16-8EAB-FFADF793DEE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0670" b="-1"/>
          <a:stretch/>
        </p:blipFill>
        <p:spPr bwMode="auto">
          <a:xfrm>
            <a:off x="5191128" y="1847129"/>
            <a:ext cx="6162670" cy="4272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2430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43443-9B0A-400A-B271-A09808294FBA}"/>
              </a:ext>
            </a:extLst>
          </p:cNvPr>
          <p:cNvSpPr>
            <a:spLocks noGrp="1"/>
          </p:cNvSpPr>
          <p:nvPr>
            <p:ph type="title"/>
          </p:nvPr>
        </p:nvSpPr>
        <p:spPr/>
        <p:txBody>
          <a:bodyPr/>
          <a:lstStyle/>
          <a:p>
            <a:r>
              <a:rPr lang="en-US" dirty="0"/>
              <a:t>What can be improved</a:t>
            </a:r>
          </a:p>
        </p:txBody>
      </p:sp>
      <p:sp>
        <p:nvSpPr>
          <p:cNvPr id="3" name="Content Placeholder 2">
            <a:extLst>
              <a:ext uri="{FF2B5EF4-FFF2-40B4-BE49-F238E27FC236}">
                <a16:creationId xmlns:a16="http://schemas.microsoft.com/office/drawing/2014/main" id="{705D5C1B-3FC3-47DA-B387-AAC407810372}"/>
              </a:ext>
            </a:extLst>
          </p:cNvPr>
          <p:cNvSpPr>
            <a:spLocks noGrp="1"/>
          </p:cNvSpPr>
          <p:nvPr>
            <p:ph idx="1"/>
          </p:nvPr>
        </p:nvSpPr>
        <p:spPr/>
        <p:txBody>
          <a:bodyPr/>
          <a:lstStyle/>
          <a:p>
            <a:r>
              <a:rPr lang="en-US" dirty="0"/>
              <a:t>What can be improved is the admin page, because we can only remove the pictures of the admin page, and not the databases of the users or inserting the actual pages of the comic into the database</a:t>
            </a:r>
          </a:p>
          <a:p>
            <a:r>
              <a:rPr lang="en-US" dirty="0"/>
              <a:t>Need a better way to search for the comics instead of clicking of the image, we just need to put in a search bar for it</a:t>
            </a:r>
          </a:p>
          <a:p>
            <a:r>
              <a:rPr lang="en-US" dirty="0"/>
              <a:t>Make the pages the same length and size or have a page slideshow like our slideshow in the index page</a:t>
            </a:r>
          </a:p>
        </p:txBody>
      </p:sp>
    </p:spTree>
    <p:extLst>
      <p:ext uri="{BB962C8B-B14F-4D97-AF65-F5344CB8AC3E}">
        <p14:creationId xmlns:p14="http://schemas.microsoft.com/office/powerpoint/2010/main" val="417281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8E9D7-C61D-4DB8-9C90-1A8D736CEE92}"/>
              </a:ext>
            </a:extLst>
          </p:cNvPr>
          <p:cNvSpPr>
            <a:spLocks noGrp="1"/>
          </p:cNvSpPr>
          <p:nvPr>
            <p:ph type="title"/>
          </p:nvPr>
        </p:nvSpPr>
        <p:spPr>
          <a:xfrm>
            <a:off x="648929" y="629266"/>
            <a:ext cx="3667039" cy="1676603"/>
          </a:xfrm>
        </p:spPr>
        <p:txBody>
          <a:bodyPr>
            <a:normAutofit/>
          </a:bodyPr>
          <a:lstStyle/>
          <a:p>
            <a:r>
              <a:rPr lang="en-US" sz="3600"/>
              <a:t>Purpose of Website</a:t>
            </a:r>
          </a:p>
        </p:txBody>
      </p:sp>
      <p:sp>
        <p:nvSpPr>
          <p:cNvPr id="3" name="Content Placeholder 2">
            <a:extLst>
              <a:ext uri="{FF2B5EF4-FFF2-40B4-BE49-F238E27FC236}">
                <a16:creationId xmlns:a16="http://schemas.microsoft.com/office/drawing/2014/main" id="{902E4B69-327D-4C41-8231-C82D888174E9}"/>
              </a:ext>
            </a:extLst>
          </p:cNvPr>
          <p:cNvSpPr>
            <a:spLocks noGrp="1"/>
          </p:cNvSpPr>
          <p:nvPr>
            <p:ph idx="1"/>
          </p:nvPr>
        </p:nvSpPr>
        <p:spPr>
          <a:xfrm>
            <a:off x="648931" y="2438401"/>
            <a:ext cx="3667036" cy="3779520"/>
          </a:xfrm>
        </p:spPr>
        <p:txBody>
          <a:bodyPr>
            <a:normAutofit/>
          </a:bodyPr>
          <a:lstStyle/>
          <a:p>
            <a:r>
              <a:rPr lang="en-US" sz="1800"/>
              <a:t>The purpose/description of this website is to display and offer comics like manga, manhwa, and manhua to read</a:t>
            </a:r>
          </a:p>
        </p:txBody>
      </p:sp>
      <p:sp>
        <p:nvSpPr>
          <p:cNvPr id="10" name="Rectangle 9">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logo&#10;&#10;Description automatically generated">
            <a:extLst>
              <a:ext uri="{FF2B5EF4-FFF2-40B4-BE49-F238E27FC236}">
                <a16:creationId xmlns:a16="http://schemas.microsoft.com/office/drawing/2014/main" id="{6EAB2A25-7348-4EE0-BBD5-4BD7D4AF31A2}"/>
              </a:ext>
            </a:extLst>
          </p:cNvPr>
          <p:cNvPicPr>
            <a:picLocks noChangeAspect="1"/>
          </p:cNvPicPr>
          <p:nvPr/>
        </p:nvPicPr>
        <p:blipFill rotWithShape="1">
          <a:blip r:embed="rId2">
            <a:extLst>
              <a:ext uri="{28A0092B-C50C-407E-A947-70E740481C1C}">
                <a14:useLocalDpi xmlns:a14="http://schemas.microsoft.com/office/drawing/2010/main" val="0"/>
              </a:ext>
            </a:extLst>
          </a:blip>
          <a:srcRect l="18189" r="18517" b="-2"/>
          <a:stretch/>
        </p:blipFill>
        <p:spPr>
          <a:xfrm>
            <a:off x="5276088" y="640082"/>
            <a:ext cx="6276250" cy="5577838"/>
          </a:xfrm>
          <a:prstGeom prst="rect">
            <a:avLst/>
          </a:prstGeom>
          <a:effectLst/>
        </p:spPr>
      </p:pic>
    </p:spTree>
    <p:extLst>
      <p:ext uri="{BB962C8B-B14F-4D97-AF65-F5344CB8AC3E}">
        <p14:creationId xmlns:p14="http://schemas.microsoft.com/office/powerpoint/2010/main" val="19580166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3CCCA-F0A3-4A9F-B09A-44CFCD88C759}"/>
              </a:ext>
            </a:extLst>
          </p:cNvPr>
          <p:cNvSpPr>
            <a:spLocks noGrp="1"/>
          </p:cNvSpPr>
          <p:nvPr>
            <p:ph type="title"/>
          </p:nvPr>
        </p:nvSpPr>
        <p:spPr/>
        <p:txBody>
          <a:bodyPr/>
          <a:lstStyle/>
          <a:p>
            <a:r>
              <a:rPr lang="en-US" dirty="0"/>
              <a:t>List of technologies used</a:t>
            </a:r>
          </a:p>
        </p:txBody>
      </p:sp>
      <p:sp>
        <p:nvSpPr>
          <p:cNvPr id="3" name="Content Placeholder 2">
            <a:extLst>
              <a:ext uri="{FF2B5EF4-FFF2-40B4-BE49-F238E27FC236}">
                <a16:creationId xmlns:a16="http://schemas.microsoft.com/office/drawing/2014/main" id="{E1C8F7B8-8EDF-484B-9F09-9AD5F8F120DE}"/>
              </a:ext>
            </a:extLst>
          </p:cNvPr>
          <p:cNvSpPr>
            <a:spLocks noGrp="1"/>
          </p:cNvSpPr>
          <p:nvPr>
            <p:ph idx="1"/>
          </p:nvPr>
        </p:nvSpPr>
        <p:spPr/>
        <p:txBody>
          <a:bodyPr>
            <a:normAutofit fontScale="92500"/>
          </a:bodyPr>
          <a:lstStyle/>
          <a:p>
            <a:r>
              <a:rPr lang="en-US" dirty="0"/>
              <a:t>The technologies that were used are</a:t>
            </a:r>
          </a:p>
          <a:p>
            <a:r>
              <a:rPr lang="en-US" dirty="0"/>
              <a:t>HTML- Creating the pages and adding in the manga, manhwa, and manhua </a:t>
            </a:r>
          </a:p>
          <a:p>
            <a:r>
              <a:rPr lang="en-US" dirty="0"/>
              <a:t>CSS- Creating the basic background of each page, and using </a:t>
            </a:r>
            <a:r>
              <a:rPr lang="en-US" dirty="0" err="1"/>
              <a:t>divs</a:t>
            </a:r>
            <a:r>
              <a:rPr lang="en-US" dirty="0"/>
              <a:t> for the header, and the other reading materials </a:t>
            </a:r>
          </a:p>
          <a:p>
            <a:r>
              <a:rPr lang="en-US" dirty="0" err="1"/>
              <a:t>Javascript</a:t>
            </a:r>
            <a:r>
              <a:rPr lang="en-US" dirty="0"/>
              <a:t>- Making the slideshow on the front of our homepage and alerts for people to login before access the reading</a:t>
            </a:r>
          </a:p>
          <a:p>
            <a:r>
              <a:rPr lang="en-US" dirty="0"/>
              <a:t> PHP- Using PHP to get the form of the Username, Password, Comments, and the admin page</a:t>
            </a:r>
          </a:p>
          <a:p>
            <a:r>
              <a:rPr lang="en-US" dirty="0"/>
              <a:t>SQL- Implementing a Database for the comments, usernames, passwords and the admin page.</a:t>
            </a:r>
          </a:p>
        </p:txBody>
      </p:sp>
    </p:spTree>
    <p:extLst>
      <p:ext uri="{BB962C8B-B14F-4D97-AF65-F5344CB8AC3E}">
        <p14:creationId xmlns:p14="http://schemas.microsoft.com/office/powerpoint/2010/main" val="1338590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0" name="Freeform: Shape 140">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6">
            <a:extLst>
              <a:ext uri="{FF2B5EF4-FFF2-40B4-BE49-F238E27FC236}">
                <a16:creationId xmlns:a16="http://schemas.microsoft.com/office/drawing/2014/main" id="{D479B8C2-3AEC-436D-931C-9992604538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8300" y="469900"/>
            <a:ext cx="2400300" cy="1701800"/>
          </a:xfrm>
          <a:prstGeom prst="rect">
            <a:avLst/>
          </a:prstGeom>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70479575-A697-4389-8093-51F69B0F6B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7500" y="469900"/>
            <a:ext cx="3479800" cy="1701800"/>
          </a:xfrm>
          <a:prstGeom prst="rect">
            <a:avLst/>
          </a:prstGeom>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B6D7BED7-1C9F-4D0B-B1B1-F5477CA08A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8300" y="2235200"/>
            <a:ext cx="5969000" cy="1727200"/>
          </a:xfrm>
          <a:prstGeom prst="rect">
            <a:avLst/>
          </a:prstGeom>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90402BE0-EF67-4E17-BE2B-02750D808A07}"/>
              </a:ext>
            </a:extLst>
          </p:cNvPr>
          <p:cNvPicPr>
            <a:picLocks noGrp="1" noChangeAspect="1" noChangeArrowheads="1"/>
          </p:cNvPicPr>
          <p:nvPr>
            <p:ph idx="1"/>
          </p:nvPr>
        </p:nvPicPr>
        <p:blipFill rotWithShape="1">
          <a:blip r:embed="rId5">
            <a:extLst>
              <a:ext uri="{28A0092B-C50C-407E-A947-70E740481C1C}">
                <a14:useLocalDpi xmlns:a14="http://schemas.microsoft.com/office/drawing/2010/main" val="0"/>
              </a:ext>
            </a:extLst>
          </a:blip>
          <a:srcRect r="-1" b="1549"/>
          <a:stretch/>
        </p:blipFill>
        <p:spPr bwMode="auto">
          <a:xfrm>
            <a:off x="5448300" y="4038600"/>
            <a:ext cx="5969000" cy="2298700"/>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863029" y="1012004"/>
            <a:ext cx="3416158" cy="4795408"/>
          </a:xfrm>
        </p:spPr>
        <p:txBody>
          <a:bodyPr vert="horz" lIns="91440" tIns="45720" rIns="91440" bIns="45720" rtlCol="0">
            <a:normAutofit/>
          </a:bodyPr>
          <a:lstStyle/>
          <a:p>
            <a:r>
              <a:rPr lang="en-US">
                <a:solidFill>
                  <a:srgbClr val="FFFFFF"/>
                </a:solidFill>
              </a:rPr>
              <a:t>Index</a:t>
            </a:r>
          </a:p>
        </p:txBody>
      </p:sp>
    </p:spTree>
    <p:extLst>
      <p:ext uri="{BB962C8B-B14F-4D97-AF65-F5344CB8AC3E}">
        <p14:creationId xmlns:p14="http://schemas.microsoft.com/office/powerpoint/2010/main" val="2217557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Index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This is the home page or the index of the Jersey Scans website.</a:t>
            </a:r>
          </a:p>
          <a:p>
            <a:r>
              <a:rPr lang="en-US" dirty="0"/>
              <a:t>We included in the index a slideshow where it shows the Jersey Scans logo and another image of joining our Discord dedicated to the website.</a:t>
            </a:r>
          </a:p>
          <a:p>
            <a:r>
              <a:rPr lang="en-US" dirty="0"/>
              <a:t>Here on the index we also have the list of readings we currently have</a:t>
            </a:r>
          </a:p>
          <a:p>
            <a:r>
              <a:rPr lang="en-US" dirty="0"/>
              <a:t>Whenever a user tries to open a comic they are greeted with an alert that have to login and register in order to access the Manga</a:t>
            </a:r>
          </a:p>
          <a:p>
            <a:r>
              <a:rPr lang="en-US" dirty="0"/>
              <a:t>Which is why the login and register links are there on the right.</a:t>
            </a:r>
          </a:p>
          <a:p>
            <a:r>
              <a:rPr lang="en-US" dirty="0"/>
              <a:t>Click on the Jersey Scans or Comics will lead back to the home page</a:t>
            </a:r>
          </a:p>
        </p:txBody>
      </p:sp>
    </p:spTree>
    <p:extLst>
      <p:ext uri="{BB962C8B-B14F-4D97-AF65-F5344CB8AC3E}">
        <p14:creationId xmlns:p14="http://schemas.microsoft.com/office/powerpoint/2010/main" val="2251805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 y="0"/>
            <a:ext cx="6099048"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1162498" y="655782"/>
            <a:ext cx="4284418" cy="1480199"/>
          </a:xfrm>
        </p:spPr>
        <p:txBody>
          <a:bodyPr vert="horz" lIns="91440" tIns="45720" rIns="91440" bIns="45720" rtlCol="0" anchor="t">
            <a:normAutofit/>
          </a:bodyPr>
          <a:lstStyle/>
          <a:p>
            <a:r>
              <a:rPr lang="en-US" kern="1200">
                <a:solidFill>
                  <a:schemeClr val="bg1"/>
                </a:solidFill>
                <a:latin typeface="+mj-lt"/>
                <a:ea typeface="+mj-ea"/>
                <a:cs typeface="+mj-cs"/>
              </a:rPr>
              <a:t>Login Page</a:t>
            </a:r>
          </a:p>
        </p:txBody>
      </p:sp>
      <p:sp>
        <p:nvSpPr>
          <p:cNvPr id="139" name="Rectangle 138">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6832F003-FCA6-4CFB-A2EA-308F3AA25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7951" y="643465"/>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8">
            <a:extLst>
              <a:ext uri="{FF2B5EF4-FFF2-40B4-BE49-F238E27FC236}">
                <a16:creationId xmlns:a16="http://schemas.microsoft.com/office/drawing/2014/main" id="{A74F75B0-F1BB-4F1C-8299-125E48089FE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8722" b="-1"/>
          <a:stretch/>
        </p:blipFill>
        <p:spPr bwMode="auto">
          <a:xfrm>
            <a:off x="1152153" y="2322982"/>
            <a:ext cx="4946904" cy="194767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8DEA95BF-B640-439D-B938-3991872C51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011" b="3"/>
          <a:stretch/>
        </p:blipFill>
        <p:spPr bwMode="auto">
          <a:xfrm>
            <a:off x="1152153" y="4266860"/>
            <a:ext cx="4946904" cy="194767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C1D60B4D-A73B-452A-B63E-A57547158E01}"/>
              </a:ext>
            </a:extLst>
          </p:cNvPr>
          <p:cNvPicPr>
            <a:picLocks noGrp="1" noChangeAspect="1" noChangeArrowheads="1"/>
          </p:cNvPicPr>
          <p:nvPr>
            <p:ph idx="1"/>
          </p:nvPr>
        </p:nvPicPr>
        <p:blipFill rotWithShape="1">
          <a:blip r:embed="rId4">
            <a:extLst>
              <a:ext uri="{28A0092B-C50C-407E-A947-70E740481C1C}">
                <a14:useLocalDpi xmlns:a14="http://schemas.microsoft.com/office/drawing/2010/main" val="0"/>
              </a:ext>
            </a:extLst>
          </a:blip>
          <a:srcRect r="-2" b="4117"/>
          <a:stretch/>
        </p:blipFill>
        <p:spPr bwMode="auto">
          <a:xfrm>
            <a:off x="6096000" y="2322982"/>
            <a:ext cx="4954492" cy="194767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A710754F-3AFD-492E-9129-1CBD3FF8433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6512" b="-4"/>
          <a:stretch/>
        </p:blipFill>
        <p:spPr bwMode="auto">
          <a:xfrm>
            <a:off x="6096000" y="4266860"/>
            <a:ext cx="4954492" cy="1947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7856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Login Page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From the Index, the user can go into the login page to try and log into their account.</a:t>
            </a:r>
          </a:p>
          <a:p>
            <a:r>
              <a:rPr lang="en-US" dirty="0"/>
              <a:t>If the user enters nothing the website will tell them to enter a username or password and if they are missing either or it would still to enter the missing field</a:t>
            </a:r>
          </a:p>
          <a:p>
            <a:r>
              <a:rPr lang="en-US" dirty="0"/>
              <a:t>If a user enters a username and password but it is not currently in the database then, it will return with saying there is no account with that name</a:t>
            </a:r>
          </a:p>
          <a:p>
            <a:r>
              <a:rPr lang="en-US" dirty="0"/>
              <a:t>Finally, if the user tries to get in but puts in the wrong password it will say it’s not valid</a:t>
            </a:r>
          </a:p>
        </p:txBody>
      </p:sp>
    </p:spTree>
    <p:extLst>
      <p:ext uri="{BB962C8B-B14F-4D97-AF65-F5344CB8AC3E}">
        <p14:creationId xmlns:p14="http://schemas.microsoft.com/office/powerpoint/2010/main" val="4282149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8" name="Picture 6">
            <a:extLst>
              <a:ext uri="{FF2B5EF4-FFF2-40B4-BE49-F238E27FC236}">
                <a16:creationId xmlns:a16="http://schemas.microsoft.com/office/drawing/2014/main" id="{F60C4DDC-F281-4347-B90A-2E57895A6E0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4889" b="1"/>
          <a:stretch/>
        </p:blipFill>
        <p:spPr bwMode="auto">
          <a:xfrm>
            <a:off x="20" y="10"/>
            <a:ext cx="6095980" cy="342899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B3AA0A96-CDAE-4595-96C9-0EA9F5AB308C}"/>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r="23555"/>
          <a:stretch/>
        </p:blipFill>
        <p:spPr bwMode="auto">
          <a:xfrm>
            <a:off x="6096000" y="10"/>
            <a:ext cx="6096000" cy="342899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FD498089-385D-4902-9494-2B71C66F79A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6668" b="1"/>
          <a:stretch/>
        </p:blipFill>
        <p:spPr bwMode="auto">
          <a:xfrm>
            <a:off x="20" y="3429000"/>
            <a:ext cx="609598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FDEE96AD-FF92-4891-9F00-695A7611C33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1334" b="1"/>
          <a:stretch/>
        </p:blipFill>
        <p:spPr bwMode="auto">
          <a:xfrm>
            <a:off x="6096000" y="3429000"/>
            <a:ext cx="6096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B497CCB5-5FC2-473C-AFCC-2430CEF1DF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409915" y="1742916"/>
            <a:ext cx="3372170" cy="337216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ame 78">
            <a:extLst>
              <a:ext uri="{FF2B5EF4-FFF2-40B4-BE49-F238E27FC236}">
                <a16:creationId xmlns:a16="http://schemas.microsoft.com/office/drawing/2014/main" id="{599C8C75-BFDF-44E7-A028-EEB5EDD58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971277" y="1304278"/>
            <a:ext cx="4249446" cy="4249444"/>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a:xfrm>
            <a:off x="4286858" y="2761554"/>
            <a:ext cx="3618284" cy="1345720"/>
          </a:xfrm>
          <a:noFill/>
        </p:spPr>
        <p:txBody>
          <a:bodyPr vert="horz" lIns="91440" tIns="45720" rIns="91440" bIns="45720" rtlCol="0" anchor="ctr">
            <a:normAutofit/>
          </a:bodyPr>
          <a:lstStyle/>
          <a:p>
            <a:pPr algn="ctr"/>
            <a:r>
              <a:rPr lang="en-US" sz="2800" kern="1200">
                <a:solidFill>
                  <a:srgbClr val="080808"/>
                </a:solidFill>
                <a:latin typeface="+mj-lt"/>
                <a:ea typeface="+mj-ea"/>
                <a:cs typeface="+mj-cs"/>
              </a:rPr>
              <a:t>Register Page</a:t>
            </a:r>
          </a:p>
        </p:txBody>
      </p:sp>
    </p:spTree>
    <p:extLst>
      <p:ext uri="{BB962C8B-B14F-4D97-AF65-F5344CB8AC3E}">
        <p14:creationId xmlns:p14="http://schemas.microsoft.com/office/powerpoint/2010/main" val="542554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6C02-C64B-46F0-8576-E3110ACBBB63}"/>
              </a:ext>
            </a:extLst>
          </p:cNvPr>
          <p:cNvSpPr>
            <a:spLocks noGrp="1"/>
          </p:cNvSpPr>
          <p:nvPr>
            <p:ph type="title"/>
          </p:nvPr>
        </p:nvSpPr>
        <p:spPr/>
        <p:txBody>
          <a:bodyPr/>
          <a:lstStyle/>
          <a:p>
            <a:r>
              <a:rPr lang="en-US" dirty="0"/>
              <a:t>Register Page (Con).</a:t>
            </a:r>
          </a:p>
        </p:txBody>
      </p:sp>
      <p:sp>
        <p:nvSpPr>
          <p:cNvPr id="3" name="Content Placeholder 2">
            <a:extLst>
              <a:ext uri="{FF2B5EF4-FFF2-40B4-BE49-F238E27FC236}">
                <a16:creationId xmlns:a16="http://schemas.microsoft.com/office/drawing/2014/main" id="{CC802D28-B069-471C-8362-A318E150A69E}"/>
              </a:ext>
            </a:extLst>
          </p:cNvPr>
          <p:cNvSpPr>
            <a:spLocks noGrp="1"/>
          </p:cNvSpPr>
          <p:nvPr>
            <p:ph idx="1"/>
          </p:nvPr>
        </p:nvSpPr>
        <p:spPr/>
        <p:txBody>
          <a:bodyPr/>
          <a:lstStyle/>
          <a:p>
            <a:r>
              <a:rPr lang="en-US" dirty="0"/>
              <a:t>User can create an account through the register page. They can connect to it via from the Index or the Sign in Page</a:t>
            </a:r>
          </a:p>
          <a:p>
            <a:r>
              <a:rPr lang="en-US" dirty="0"/>
              <a:t>It has similar properties as the sign in page, if the user doesn’t enter the required fields the website tells them to enter in the field.</a:t>
            </a:r>
          </a:p>
          <a:p>
            <a:r>
              <a:rPr lang="en-US" dirty="0"/>
              <a:t>If the user puts a unique password but if the user does not match the password the website doesn’t allow the account to be created</a:t>
            </a:r>
          </a:p>
          <a:p>
            <a:r>
              <a:rPr lang="en-US" dirty="0"/>
              <a:t>The same also applies if the user puts in a username that’s already taken or if the password is not at least 6 characters</a:t>
            </a:r>
          </a:p>
        </p:txBody>
      </p:sp>
    </p:spTree>
    <p:extLst>
      <p:ext uri="{BB962C8B-B14F-4D97-AF65-F5344CB8AC3E}">
        <p14:creationId xmlns:p14="http://schemas.microsoft.com/office/powerpoint/2010/main" val="23914551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410</TotalTime>
  <Words>871</Words>
  <Application>Microsoft Office PowerPoint</Application>
  <PresentationFormat>Widescreen</PresentationFormat>
  <Paragraphs>57</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Microsoft YaHei</vt:lpstr>
      <vt:lpstr>Arial</vt:lpstr>
      <vt:lpstr>Calibri</vt:lpstr>
      <vt:lpstr>Calibri Light</vt:lpstr>
      <vt:lpstr>Office Theme</vt:lpstr>
      <vt:lpstr>Jersey Scans</vt:lpstr>
      <vt:lpstr>Purpose of Website</vt:lpstr>
      <vt:lpstr>List of technologies used</vt:lpstr>
      <vt:lpstr>Index</vt:lpstr>
      <vt:lpstr>Index (Con).</vt:lpstr>
      <vt:lpstr>Login Page</vt:lpstr>
      <vt:lpstr>Login Page (Con).</vt:lpstr>
      <vt:lpstr>Register Page</vt:lpstr>
      <vt:lpstr>Register Page (Con).</vt:lpstr>
      <vt:lpstr>Index Sign in Page</vt:lpstr>
      <vt:lpstr>Index Signed in Page</vt:lpstr>
      <vt:lpstr>Comic Page</vt:lpstr>
      <vt:lpstr>Comic Page (con).</vt:lpstr>
      <vt:lpstr>Admin</vt:lpstr>
      <vt:lpstr>Admin (con).</vt:lpstr>
      <vt:lpstr>Admin (con).</vt:lpstr>
      <vt:lpstr>Features that we are still working on</vt:lpstr>
      <vt:lpstr>What can be improved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Jersey Scans</dc:title>
  <dc:creator>Nicco Toral</dc:creator>
  <cp:lastModifiedBy>Nicco Toral</cp:lastModifiedBy>
  <cp:revision>6</cp:revision>
  <dcterms:created xsi:type="dcterms:W3CDTF">2020-12-10T01:25:33Z</dcterms:created>
  <dcterms:modified xsi:type="dcterms:W3CDTF">2020-12-10T21:00:42Z</dcterms:modified>
</cp:coreProperties>
</file>